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39E15-E5D3-48B9-AF8F-4153B04007C6}" type="datetimeFigureOut">
              <a:rPr lang="en-US" smtClean="0"/>
              <a:pPr/>
              <a:t>4/7/2020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D39DC-E7DF-4DA2-8C87-6EBD65AE5C8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bobamanojlo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err="1"/>
              <a:t>Израда</a:t>
            </a:r>
            <a:r>
              <a:rPr lang="en-US" sz="3600" dirty="0"/>
              <a:t> </a:t>
            </a:r>
            <a:r>
              <a:rPr lang="en-US" sz="3600" dirty="0" err="1"/>
              <a:t>пројекта</a:t>
            </a:r>
            <a:r>
              <a:rPr lang="en-US" sz="3600" dirty="0"/>
              <a:t> </a:t>
            </a:r>
            <a:r>
              <a:rPr lang="en-US" sz="3600" dirty="0" err="1"/>
              <a:t>нисконапонске</a:t>
            </a:r>
            <a:r>
              <a:rPr lang="en-US" sz="3600" dirty="0"/>
              <a:t> </a:t>
            </a:r>
            <a:r>
              <a:rPr lang="en-US" sz="3600" dirty="0" err="1"/>
              <a:t>мреже</a:t>
            </a:r>
            <a:r>
              <a:rPr lang="en-US" sz="3600" dirty="0"/>
              <a:t>. </a:t>
            </a:r>
            <a:r>
              <a:rPr lang="en-US" sz="3600" dirty="0" err="1"/>
              <a:t>Избор</a:t>
            </a:r>
            <a:r>
              <a:rPr lang="en-US" sz="3600" dirty="0"/>
              <a:t> </a:t>
            </a:r>
            <a:r>
              <a:rPr lang="en-US" sz="3600" dirty="0" err="1"/>
              <a:t>пресека</a:t>
            </a:r>
            <a:r>
              <a:rPr lang="en-US" sz="3600" dirty="0"/>
              <a:t> </a:t>
            </a:r>
            <a:r>
              <a:rPr lang="en-US" sz="3600" dirty="0" err="1"/>
              <a:t>проводника</a:t>
            </a:r>
            <a:r>
              <a:rPr lang="en-US" sz="3600" dirty="0"/>
              <a:t> и </a:t>
            </a:r>
            <a:r>
              <a:rPr lang="en-US" sz="3600" dirty="0" err="1"/>
              <a:t>прорачун</a:t>
            </a:r>
            <a:r>
              <a:rPr lang="en-US" sz="3600" dirty="0"/>
              <a:t> </a:t>
            </a:r>
            <a:r>
              <a:rPr lang="en-US" sz="3600" dirty="0" err="1"/>
              <a:t>пада</a:t>
            </a:r>
            <a:r>
              <a:rPr lang="en-US" sz="3600" dirty="0"/>
              <a:t> </a:t>
            </a:r>
            <a:r>
              <a:rPr lang="en-US" sz="3600" dirty="0" err="1"/>
              <a:t>напона</a:t>
            </a:r>
            <a:endParaRPr lang="en-AU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CS" dirty="0"/>
              <a:t>в</a:t>
            </a:r>
            <a:r>
              <a:rPr lang="sr-Cyrl-CS" dirty="0" smtClean="0"/>
              <a:t>ежбе 27 и 28</a:t>
            </a:r>
          </a:p>
          <a:p>
            <a:r>
              <a:rPr lang="sr-Cyrl-CS" dirty="0"/>
              <a:t>г</a:t>
            </a:r>
            <a:r>
              <a:rPr lang="sr-Cyrl-CS" dirty="0" smtClean="0"/>
              <a:t>рупа </a:t>
            </a:r>
            <a:r>
              <a:rPr lang="sr-Cyrl-CS" dirty="0" smtClean="0"/>
              <a:t>1.</a:t>
            </a:r>
            <a:r>
              <a:rPr lang="sr-Cyrl-CS" dirty="0" smtClean="0"/>
              <a:t>и2.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CS" dirty="0" smtClean="0"/>
              <a:t>Израду пројекта нисконапонске мреже једног стамбеног блока, урадићемо у неколико фаза</a:t>
            </a:r>
          </a:p>
          <a:p>
            <a:r>
              <a:rPr lang="sr-Cyrl-CS" dirty="0" smtClean="0"/>
              <a:t>После сваке фазе пошаљите  ми ваше прорачуне. Прорачун урадите у свескама да би сте пратили ток рада</a:t>
            </a:r>
          </a:p>
          <a:p>
            <a:r>
              <a:rPr lang="sr-Cyrl-CS" dirty="0" smtClean="0"/>
              <a:t>Када урадите у свеци, и ја погледам ваш рад, пренесите га у рачунар, да бисте могли да га одштампате на крају године.</a:t>
            </a:r>
          </a:p>
          <a:p>
            <a:endParaRPr lang="en-A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>
                <a:solidFill>
                  <a:srgbClr val="FF0000"/>
                </a:solidFill>
              </a:rPr>
              <a:t>1 фаза прорачуна  </a:t>
            </a:r>
            <a:r>
              <a:rPr lang="sr-Cyrl-CS" dirty="0" smtClean="0"/>
              <a:t>- обликовање мреже –</a:t>
            </a:r>
          </a:p>
          <a:p>
            <a:r>
              <a:rPr lang="sr-Cyrl-CS" dirty="0"/>
              <a:t> </a:t>
            </a:r>
            <a:r>
              <a:rPr lang="sr-Cyrl-CS" dirty="0" smtClean="0"/>
              <a:t>да бисмо то урадили морамо прво да видимо колико један стан “тражи” максимално снаге од ЕЕС</a:t>
            </a:r>
          </a:p>
          <a:p>
            <a:r>
              <a:rPr lang="sr-Cyrl-CS" dirty="0" smtClean="0"/>
              <a:t>Ако је :</a:t>
            </a:r>
          </a:p>
          <a:p>
            <a:pPr marL="514350" indent="-514350">
              <a:buFont typeface="+mj-lt"/>
              <a:buAutoNum type="arabicParenR"/>
            </a:pPr>
            <a:r>
              <a:rPr lang="sr-Cyrl-CS" dirty="0" smtClean="0"/>
              <a:t>инсталисана снага једног стана</a:t>
            </a:r>
            <a:r>
              <a:rPr lang="en-AU" dirty="0" smtClean="0"/>
              <a:t> P</a:t>
            </a:r>
            <a:r>
              <a:rPr lang="en-AU" baseline="-25000" dirty="0" smtClean="0"/>
              <a:t>i</a:t>
            </a:r>
            <a:r>
              <a:rPr lang="en-AU" dirty="0" smtClean="0"/>
              <a:t> = 21kW </a:t>
            </a:r>
            <a:endParaRPr lang="sr-Cyrl-CS" dirty="0" smtClean="0"/>
          </a:p>
          <a:p>
            <a:pPr marL="514350" indent="-514350">
              <a:buFont typeface="+mj-lt"/>
              <a:buAutoNum type="arabicParenR"/>
            </a:pPr>
            <a:r>
              <a:rPr lang="sr-Cyrl-CS" dirty="0"/>
              <a:t>а</a:t>
            </a:r>
            <a:r>
              <a:rPr lang="en-AU" dirty="0" smtClean="0"/>
              <a:t> </a:t>
            </a:r>
            <a:r>
              <a:rPr lang="sr-Cyrl-CS" dirty="0" smtClean="0"/>
              <a:t>број</a:t>
            </a:r>
            <a:r>
              <a:rPr lang="en-AU" dirty="0" smtClean="0"/>
              <a:t> </a:t>
            </a:r>
            <a:r>
              <a:rPr lang="sr-Cyrl-CS" dirty="0" smtClean="0"/>
              <a:t>станова/домаћинстава </a:t>
            </a:r>
          </a:p>
          <a:p>
            <a:pPr marL="514350" indent="-514350">
              <a:buNone/>
            </a:pPr>
            <a:r>
              <a:rPr lang="sr-Cyrl-CS" dirty="0"/>
              <a:t> </a:t>
            </a:r>
            <a:r>
              <a:rPr lang="sr-Cyrl-CS" dirty="0" smtClean="0"/>
              <a:t>     у насељу </a:t>
            </a:r>
            <a:r>
              <a:rPr lang="en-AU" dirty="0" smtClean="0"/>
              <a:t>n= 231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Cyrl-CS" dirty="0" smtClean="0"/>
              <a:t>колика је максимална снага, вршна снага тог ЈЕДНОГ домаћинства?</a:t>
            </a:r>
          </a:p>
          <a:p>
            <a:pPr>
              <a:buNone/>
            </a:pPr>
            <a:r>
              <a:rPr lang="sr-Cyrl-CS" dirty="0" smtClean="0"/>
              <a:t>У књизи на страни 151 имате график са кога  </a:t>
            </a:r>
          </a:p>
          <a:p>
            <a:pPr>
              <a:buNone/>
            </a:pPr>
            <a:r>
              <a:rPr lang="sr-Cyrl-CS" dirty="0" smtClean="0"/>
              <a:t>одређујете вредност </a:t>
            </a:r>
            <a:r>
              <a:rPr lang="sr-Cyrl-CS" sz="2800" b="1" dirty="0" smtClean="0">
                <a:solidFill>
                  <a:srgbClr val="FF0000"/>
                </a:solidFill>
              </a:rPr>
              <a:t>ФАКТОРА ИСКОРИШЋЕЊА </a:t>
            </a:r>
            <a:r>
              <a:rPr lang="en-AU" sz="2800" b="1" dirty="0" smtClean="0">
                <a:solidFill>
                  <a:srgbClr val="FF0000"/>
                </a:solidFill>
              </a:rPr>
              <a:t>f</a:t>
            </a:r>
            <a:r>
              <a:rPr lang="sr-Latn-CS" sz="2800" b="1" baseline="-25000" dirty="0" smtClean="0">
                <a:solidFill>
                  <a:srgbClr val="FF0000"/>
                </a:solidFill>
              </a:rPr>
              <a:t>i</a:t>
            </a:r>
            <a:endParaRPr lang="sr-Cyrl-CS" sz="2800" b="1" dirty="0" smtClean="0">
              <a:solidFill>
                <a:srgbClr val="FF0000"/>
              </a:solidFill>
            </a:endParaRPr>
          </a:p>
          <a:p>
            <a:r>
              <a:rPr lang="sr-Cyrl-CS" dirty="0" smtClean="0"/>
              <a:t>Употребите формуле на страни 151 за прорачун вршне снаге ЈЕДНОГ СТАНА</a:t>
            </a:r>
            <a:endParaRPr lang="en-A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Израда</a:t>
            </a:r>
            <a:r>
              <a:rPr lang="en-US" dirty="0" smtClean="0"/>
              <a:t> </a:t>
            </a:r>
            <a:r>
              <a:rPr lang="en-US" dirty="0" err="1" smtClean="0"/>
              <a:t>пројекта</a:t>
            </a:r>
            <a:r>
              <a:rPr lang="en-US" dirty="0" smtClean="0"/>
              <a:t> </a:t>
            </a:r>
            <a:r>
              <a:rPr lang="en-US" dirty="0" err="1" smtClean="0"/>
              <a:t>нисконапонске</a:t>
            </a:r>
            <a:r>
              <a:rPr lang="en-US" dirty="0" smtClean="0"/>
              <a:t> </a:t>
            </a:r>
            <a:r>
              <a:rPr lang="en-US" dirty="0" err="1" smtClean="0"/>
              <a:t>мреже</a:t>
            </a:r>
            <a:r>
              <a:rPr lang="en-US" dirty="0" smtClean="0"/>
              <a:t>.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Cyrl-CS" dirty="0" smtClean="0"/>
              <a:t>За насеље од  </a:t>
            </a:r>
            <a:r>
              <a:rPr lang="en-AU" dirty="0" smtClean="0"/>
              <a:t>n= 231</a:t>
            </a:r>
            <a:r>
              <a:rPr lang="sr-Cyrl-CS" dirty="0" smtClean="0"/>
              <a:t> домаћинства, наћи колико сви заједно максимално (вршно) узимају снаге из електроенергетског система (ЕЕС) – све је на страни 151</a:t>
            </a:r>
          </a:p>
          <a:p>
            <a:pPr>
              <a:buNone/>
            </a:pPr>
            <a:r>
              <a:rPr lang="sr-Cyrl-CS" dirty="0"/>
              <a:t> </a:t>
            </a:r>
            <a:r>
              <a:rPr lang="sr-Cyrl-CS" dirty="0" smtClean="0"/>
              <a:t>ОВИМ БИ ЗАВРШИЛИ ФАЗУ 1.</a:t>
            </a:r>
            <a:endParaRPr lang="sr-Cyrl-C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r-Cyrl-CS" dirty="0" smtClean="0">
                <a:solidFill>
                  <a:srgbClr val="FF0000"/>
                </a:solidFill>
              </a:rPr>
              <a:t>Прорачун урадити </a:t>
            </a:r>
            <a:r>
              <a:rPr lang="sr-Cyrl-CS" smtClean="0">
                <a:solidFill>
                  <a:srgbClr val="FF0000"/>
                </a:solidFill>
              </a:rPr>
              <a:t>до </a:t>
            </a:r>
            <a:r>
              <a:rPr lang="sr-Cyrl-CS" smtClean="0">
                <a:solidFill>
                  <a:srgbClr val="FF0000"/>
                </a:solidFill>
              </a:rPr>
              <a:t>10.04.2020.г</a:t>
            </a:r>
            <a:r>
              <a:rPr lang="sr-Cyrl-CS" dirty="0" smtClean="0">
                <a:solidFill>
                  <a:srgbClr val="FF0000"/>
                </a:solidFill>
              </a:rPr>
              <a:t>. на </a:t>
            </a:r>
            <a:r>
              <a:rPr lang="en-AU" dirty="0" smtClean="0">
                <a:solidFill>
                  <a:srgbClr val="FF0000"/>
                </a:solidFill>
                <a:hlinkClick r:id="rId2"/>
              </a:rPr>
              <a:t>bobamanojlo@gmail.com</a:t>
            </a:r>
            <a:endParaRPr lang="sr-Cyrl-C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221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Израда пројекта нисконапонске мреже. Избор пресека проводника и прорачун пада напона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мреже.</vt:lpstr>
      <vt:lpstr>Израда пројекта нисконапонске мреже.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Израда пројекта нисконапонске мреже. Избор пресека проводника и прорачун пада напона</dc:title>
  <dc:creator>Slobodanka Manojlovic</dc:creator>
  <cp:lastModifiedBy>Slobodanka Manojlovic</cp:lastModifiedBy>
  <cp:revision>12</cp:revision>
  <dcterms:created xsi:type="dcterms:W3CDTF">2020-04-01T10:00:48Z</dcterms:created>
  <dcterms:modified xsi:type="dcterms:W3CDTF">2020-04-07T20:44:20Z</dcterms:modified>
</cp:coreProperties>
</file>