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3AE6-7258-470C-A757-062F0223EDF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06B63-6BE0-4E57-869F-04BAB46B9D8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Трасирање и снимање профила лекција </a:t>
            </a:r>
            <a:r>
              <a:rPr lang="sr-Cyrl-CS" dirty="0" smtClean="0"/>
              <a:t>53</a:t>
            </a:r>
            <a:r>
              <a:rPr lang="en-AU" dirty="0" smtClean="0"/>
              <a:t>. </a:t>
            </a:r>
            <a:r>
              <a:rPr lang="sr-Cyrl-CS" dirty="0" smtClean="0"/>
              <a:t>и 55.утврђивање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CS" dirty="0" smtClean="0"/>
              <a:t>Домаћи за 53.лекцију </a:t>
            </a:r>
            <a:r>
              <a:rPr lang="sr-Cyrl-CS" dirty="0" smtClean="0"/>
              <a:t>– прочитај лекцију у књизи</a:t>
            </a:r>
          </a:p>
          <a:p>
            <a:r>
              <a:rPr lang="sr-Cyrl-CS" dirty="0" smtClean="0"/>
              <a:t>и дај СВОЈ коментар како би одредио трасу кабловског вода у ГУСТО НАСЕЉЕНОМ МЕСТУ- да ли имаш идеју?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Домаћи за 55.лекцију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Да ли је потребно обићи терен када се одређује траса далековода? Зашто?</a:t>
            </a:r>
          </a:p>
          <a:p>
            <a:r>
              <a:rPr lang="sr-Cyrl-CS" dirty="0" smtClean="0"/>
              <a:t>Да ли постојећа </a:t>
            </a:r>
            <a:r>
              <a:rPr lang="sr-Cyrl-CS" smtClean="0"/>
              <a:t>инфраструктура на терену утиче на избор трасе далековода?Како?</a:t>
            </a:r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4000" dirty="0" smtClean="0"/>
              <a:t>Пројектовање и изградња електроенергетских водова је сложен и дуготрајан процес</a:t>
            </a:r>
          </a:p>
          <a:p>
            <a:r>
              <a:rPr lang="sr-Cyrl-CS" sz="4000" dirty="0" smtClean="0"/>
              <a:t>Трасирање и снимање профила за изградњу вода је један од првих корака у реализацији Пројекта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Потребно је на терену одредити положај трасе</a:t>
            </a:r>
          </a:p>
          <a:p>
            <a:r>
              <a:rPr lang="sr-Cyrl-CS" dirty="0" smtClean="0"/>
              <a:t>Одредити сва карактеристична места која се односе на: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sr-Cyrl-CS" dirty="0" smtClean="0"/>
              <a:t>Скретања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sr-Cyrl-CS" dirty="0" smtClean="0"/>
              <a:t>Укрштања са : водотоцима (реке и канали)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насипима</a:t>
            </a:r>
          </a:p>
          <a:p>
            <a:pPr marL="514350" indent="-514350">
              <a:buNone/>
            </a:pPr>
            <a:r>
              <a:rPr lang="sr-Cyrl-CS" dirty="0" smtClean="0"/>
              <a:t>                                  путевима (категорија пута)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железницом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постојећим водовима (телекомуникационим и енергетским)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sr-Cyrl-CS" dirty="0" smtClean="0"/>
              <a:t>Прелаз преко терена : мочварни</a:t>
            </a:r>
          </a:p>
          <a:p>
            <a:pPr>
              <a:buNone/>
            </a:pPr>
            <a:r>
              <a:rPr lang="sr-Cyrl-CS" dirty="0" smtClean="0"/>
              <a:t>                                               шумовити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             песковити..</a:t>
            </a:r>
          </a:p>
          <a:p>
            <a:r>
              <a:rPr lang="sr-Cyrl-CS" dirty="0" smtClean="0"/>
              <a:t>Када се обележе ове карактеристичне тачке, прелази се на снимање уздужних и профила трасе (пошто терен којим се трасира вод није исте  надморске висине, тј. постоје висинске разлике терена)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Лекцију прочитајте на старни 156 и 157</a:t>
            </a:r>
          </a:p>
          <a:p>
            <a:r>
              <a:rPr lang="sr-Cyrl-CS" dirty="0" smtClean="0"/>
              <a:t>Ко је гледао пројекте које сам давала, могао је да види уздужни профил једног далековода са карактеристичним тачкама укрштања са другим објектима и вертикалне карактерисичне пресеке *кад вод прелази насип реке</a:t>
            </a:r>
          </a:p>
          <a:p>
            <a:r>
              <a:rPr lang="sr-Cyrl-CS" smtClean="0"/>
              <a:t>Погледајте ЕПС ТП 10 б – за радознале</a:t>
            </a:r>
            <a:endParaRPr lang="sr-Cyrl-CS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233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Трасирање и снимање профила лекција 53. и 55.утврђивање </vt:lpstr>
      <vt:lpstr>Домаћи за 55.лекцију</vt:lpstr>
      <vt:lpstr>Трасирање и снимање профила</vt:lpstr>
      <vt:lpstr>Трасирање и снимање профила</vt:lpstr>
      <vt:lpstr>Трасирање и снимање профила</vt:lpstr>
      <vt:lpstr>Трасирање и снимање профила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Трасирање и снимање профила</dc:title>
  <dc:creator>Slobodanka Manojlovic</dc:creator>
  <cp:lastModifiedBy>Slobodanka Manojlovic</cp:lastModifiedBy>
  <cp:revision>10</cp:revision>
  <dcterms:created xsi:type="dcterms:W3CDTF">2020-04-01T15:34:52Z</dcterms:created>
  <dcterms:modified xsi:type="dcterms:W3CDTF">2020-04-08T17:16:49Z</dcterms:modified>
</cp:coreProperties>
</file>